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83" r:id="rId2"/>
    <p:sldId id="1600" r:id="rId3"/>
    <p:sldId id="1601" r:id="rId4"/>
    <p:sldId id="1602" r:id="rId5"/>
    <p:sldId id="1603" r:id="rId6"/>
    <p:sldId id="1604" r:id="rId7"/>
    <p:sldId id="160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94" y="2297297"/>
            <a:ext cx="901521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417. MEIILUMTE ATHEN CIANGIN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When the Mists have Rolled Away </a:t>
            </a:r>
          </a:p>
          <a:p>
            <a:r>
              <a:rPr lang="en-US" sz="1500" dirty="0"/>
              <a:t>Sol. 2:17</a:t>
            </a:r>
          </a:p>
          <a:p>
            <a:r>
              <a:rPr lang="en-US" sz="1500" dirty="0"/>
              <a:t>Annie Herbert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8629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then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vangtanna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then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8693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hi),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then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3247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4977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Nopsakna’ng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080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leentoh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maw;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28356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then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99393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244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417. MEIILUMTE ATHEN CIANGIN </vt:lpstr>
      <vt:lpstr>1</vt:lpstr>
      <vt:lpstr>Sakkik 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2018-12-15T07:05:59Z</dcterms:modified>
</cp:coreProperties>
</file>